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257" r:id="rId4"/>
    <p:sldId id="309" r:id="rId5"/>
    <p:sldId id="258" r:id="rId6"/>
    <p:sldId id="310" r:id="rId7"/>
    <p:sldId id="259" r:id="rId8"/>
    <p:sldId id="311" r:id="rId9"/>
    <p:sldId id="260" r:id="rId10"/>
    <p:sldId id="312" r:id="rId11"/>
    <p:sldId id="261" r:id="rId12"/>
    <p:sldId id="313" r:id="rId1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7" autoAdjust="0"/>
    <p:restoredTop sz="86323" autoAdjust="0"/>
  </p:normalViewPr>
  <p:slideViewPr>
    <p:cSldViewPr>
      <p:cViewPr>
        <p:scale>
          <a:sx n="50" d="100"/>
          <a:sy n="50" d="100"/>
        </p:scale>
        <p:origin x="-1530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113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0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9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8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85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66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5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4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66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7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EA99-31A4-47C5-AC33-1B8964C845AE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36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80" y="0"/>
            <a:ext cx="5829300" cy="1960033"/>
          </a:xfrm>
        </p:spPr>
        <p:txBody>
          <a:bodyPr/>
          <a:lstStyle/>
          <a:p>
            <a:r>
              <a:rPr lang="en-GB" dirty="0" smtClean="0"/>
              <a:t>Babylonians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36712" y="1547664"/>
            <a:ext cx="540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had their own symbols for numbers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built the House of Wisdom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built ziggurats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studied astronomy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invented fractions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traded a lot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Write numbers on bones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were successful learners</a:t>
            </a:r>
          </a:p>
        </p:txBody>
      </p:sp>
    </p:spTree>
    <p:extLst>
      <p:ext uri="{BB962C8B-B14F-4D97-AF65-F5344CB8AC3E}">
        <p14:creationId xmlns:p14="http://schemas.microsoft.com/office/powerpoint/2010/main" val="6425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Industrial Revolution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Factories were significant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A computer was designed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Babbage designed a computer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There was lots of pollution and smog which caused poor health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Many kids didn’t live beyond five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There were many coal mines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Trains were invented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There were fewer farms and less open space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London was highly populated due to jobs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Electricity powered the lights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Only in a handful of places right at the end of the Industrial Revolution – most public lights were gas lamps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4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Twentieth century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World War I and World War II happened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Charles Babbage helped to invent the first computers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first televisions were invented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Fermat’s Last Theorem was solved by Andrew Wiles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Humans used Apollo 11 to land on the moon for the first time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Turing broke the Enigma Code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Intricate building designs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Advances in technology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There were massive slums in </a:t>
            </a:r>
            <a:r>
              <a:rPr lang="en-GB" dirty="0"/>
              <a:t>E</a:t>
            </a:r>
            <a:r>
              <a:rPr lang="en-GB" dirty="0" smtClean="0"/>
              <a:t>ngland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01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Twentieth century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World War I and World War II happened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Charles Babbage helped to invent the first computers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19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century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The first televisions were </a:t>
            </a:r>
            <a:r>
              <a:rPr lang="en-GB" dirty="0" smtClean="0"/>
              <a:t>invented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Fermat’s Last Theorem was solved by Andrew Wiles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Humans used Apollo 11 to land on the moon for the first time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Turing broke the Enigma Code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Intricate building designs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True for many other times in history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Advances in technology</a:t>
            </a:r>
          </a:p>
          <a:p>
            <a:pPr marL="400050" lvl="1" indent="0">
              <a:buNone/>
            </a:pPr>
            <a:r>
              <a:rPr lang="en-GB" dirty="0">
                <a:solidFill>
                  <a:srgbClr val="FF0000"/>
                </a:solidFill>
              </a:rPr>
              <a:t>True for many other times in history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There were massive slums in England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True, but more true for the Industrial Revolution than 20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century</a:t>
            </a:r>
          </a:p>
        </p:txBody>
      </p:sp>
    </p:spTree>
    <p:extLst>
      <p:ext uri="{BB962C8B-B14F-4D97-AF65-F5344CB8AC3E}">
        <p14:creationId xmlns:p14="http://schemas.microsoft.com/office/powerpoint/2010/main" val="12669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80" y="0"/>
            <a:ext cx="5829300" cy="1960033"/>
          </a:xfrm>
        </p:spPr>
        <p:txBody>
          <a:bodyPr/>
          <a:lstStyle/>
          <a:p>
            <a:r>
              <a:rPr lang="en-GB" dirty="0" smtClean="0"/>
              <a:t>Babylonians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36712" y="1547664"/>
            <a:ext cx="540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had their own symbols for numbers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>
                <a:solidFill>
                  <a:srgbClr val="FF0000"/>
                </a:solidFill>
              </a:rPr>
              <a:t>They built the House of Wisdom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built ziggurats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studied astronomy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invented fractions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traded a lot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>
                <a:solidFill>
                  <a:srgbClr val="FF0000"/>
                </a:solidFill>
              </a:rPr>
              <a:t>Write numbers on bones</a:t>
            </a:r>
          </a:p>
          <a:p>
            <a:pPr lvl="1"/>
            <a:r>
              <a:rPr lang="en-GB" sz="3200" dirty="0" smtClean="0">
                <a:solidFill>
                  <a:srgbClr val="FF0000"/>
                </a:solidFill>
              </a:rPr>
              <a:t>On clay tablets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dirty="0" smtClean="0"/>
              <a:t>They were successful learners</a:t>
            </a:r>
          </a:p>
        </p:txBody>
      </p:sp>
    </p:spTree>
    <p:extLst>
      <p:ext uri="{BB962C8B-B14F-4D97-AF65-F5344CB8AC3E}">
        <p14:creationId xmlns:p14="http://schemas.microsoft.com/office/powerpoint/2010/main" val="399213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Ancient Greeks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Plato had the idea of the perfect forms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Their mathematicians included, Thales, Archimedes, Pythagoras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held the Olympics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made beautiful flower pots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were good fighters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Olympics were held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made beautiful sculptures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had great libraries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created a printing press</a:t>
            </a:r>
          </a:p>
        </p:txBody>
      </p:sp>
    </p:spTree>
    <p:extLst>
      <p:ext uri="{BB962C8B-B14F-4D97-AF65-F5344CB8AC3E}">
        <p14:creationId xmlns:p14="http://schemas.microsoft.com/office/powerpoint/2010/main" val="28895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Ancient Greeks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Plato had the idea of the perfect forms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Their mathematicians included, Thales, Archimedes, Pythagoras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held the Olympics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made beautiful flower pots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Vases but they weren’t used for flowers (water and wine instead)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were good fighters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Olympics were held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made beautiful sculptures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had great libraries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Just one – in Alexandria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created a printing press</a:t>
            </a:r>
          </a:p>
        </p:txBody>
      </p:sp>
    </p:spTree>
    <p:extLst>
      <p:ext uri="{BB962C8B-B14F-4D97-AF65-F5344CB8AC3E}">
        <p14:creationId xmlns:p14="http://schemas.microsoft.com/office/powerpoint/2010/main" val="389164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Middle 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House of Wisdom was built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Black Death was spread by fleas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Medicine in Europe improved significantly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It was the beginning of philosophy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Islamic countries were more developed than Europe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People were very superstitious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England frequently invaded other countries 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The Muslims used the stars to indicate where they were</a:t>
            </a:r>
          </a:p>
        </p:txBody>
      </p:sp>
    </p:spTree>
    <p:extLst>
      <p:ext uri="{BB962C8B-B14F-4D97-AF65-F5344CB8AC3E}">
        <p14:creationId xmlns:p14="http://schemas.microsoft.com/office/powerpoint/2010/main" val="103664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Middle 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House of Wisdom was built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Black Death was spread by fleas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Medicine in Europe improved significantly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Medicine in Europe was rubbish!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It was the beginning of philosophy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The Greeks?!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Islamic countries were more developed than Europe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People were very superstitious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England frequently invaded other countries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Muslims used the stars to indicate where they were</a:t>
            </a:r>
          </a:p>
        </p:txBody>
      </p:sp>
    </p:spTree>
    <p:extLst>
      <p:ext uri="{BB962C8B-B14F-4D97-AF65-F5344CB8AC3E}">
        <p14:creationId xmlns:p14="http://schemas.microsoft.com/office/powerpoint/2010/main" val="32918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Renaissance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Newton discovered the laws of gravity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Einstein built on earlier discoveries to develop the laws of </a:t>
            </a:r>
            <a:r>
              <a:rPr lang="en-GB" dirty="0" smtClean="0"/>
              <a:t>gravity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There were discoveries in Africa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Mathematicians included Leibniz and</a:t>
            </a:r>
            <a:r>
              <a:rPr lang="en-GB" dirty="0"/>
              <a:t> </a:t>
            </a:r>
            <a:r>
              <a:rPr lang="en-GB" dirty="0" smtClean="0"/>
              <a:t>Pascal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People were very religious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People  began to believe that humans were beautiful and study the human body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Leonardo da Vinci was born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People worked in factories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made a lot of machinery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created books</a:t>
            </a:r>
          </a:p>
        </p:txBody>
      </p:sp>
    </p:spTree>
    <p:extLst>
      <p:ext uri="{BB962C8B-B14F-4D97-AF65-F5344CB8AC3E}">
        <p14:creationId xmlns:p14="http://schemas.microsoft.com/office/powerpoint/2010/main" val="14479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Renaissance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/>
              <a:t>Newton discovered the laws of gravity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</a:rPr>
              <a:t>Einstein built on earlier discoveries to develop the laws of gravity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There </a:t>
            </a:r>
            <a:r>
              <a:rPr lang="en-GB" dirty="0"/>
              <a:t>were discoveries in Africa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Mathematicians included Leibniz and</a:t>
            </a:r>
            <a:r>
              <a:rPr lang="en-GB" dirty="0"/>
              <a:t> </a:t>
            </a:r>
            <a:r>
              <a:rPr lang="en-GB" dirty="0" smtClean="0"/>
              <a:t>Pascal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People were very religious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People  began to believe that humans were beautiful and study the human body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Leonardo da Vinci was born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People worked in factories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made a lot of machinery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created books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They created the printing press</a:t>
            </a:r>
          </a:p>
        </p:txBody>
      </p:sp>
    </p:spTree>
    <p:extLst>
      <p:ext uri="{BB962C8B-B14F-4D97-AF65-F5344CB8AC3E}">
        <p14:creationId xmlns:p14="http://schemas.microsoft.com/office/powerpoint/2010/main" val="103464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Industrial Revolution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Factories were significant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A computer was designed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There was lots of pollution and smog which caused poor health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Many kids didn’t live beyond five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There were many coal mines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Trains were invented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There were fewer farms and less open space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London was highly populated due to jobs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Electricity powered the lights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714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Babylonians</vt:lpstr>
      <vt:lpstr>Babylonians</vt:lpstr>
      <vt:lpstr>Ancient Greeks</vt:lpstr>
      <vt:lpstr>Ancient Greeks</vt:lpstr>
      <vt:lpstr>Middle Ages</vt:lpstr>
      <vt:lpstr>Middle Ages</vt:lpstr>
      <vt:lpstr>Renaissance</vt:lpstr>
      <vt:lpstr>Renaissance</vt:lpstr>
      <vt:lpstr>Industrial Revolution</vt:lpstr>
      <vt:lpstr>Industrial Revolution</vt:lpstr>
      <vt:lpstr>Twentieth century</vt:lpstr>
      <vt:lpstr>Twentieth century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Babylonians</dc:title>
  <dc:creator>Harry Fletcher-Wood</dc:creator>
  <cp:lastModifiedBy>Harry Fletcher-Wood</cp:lastModifiedBy>
  <cp:revision>48</cp:revision>
  <cp:lastPrinted>2013-06-06T07:25:54Z</cp:lastPrinted>
  <dcterms:created xsi:type="dcterms:W3CDTF">2013-05-23T10:06:22Z</dcterms:created>
  <dcterms:modified xsi:type="dcterms:W3CDTF">2013-06-11T08:10:35Z</dcterms:modified>
</cp:coreProperties>
</file>