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6" r:id="rId3"/>
    <p:sldId id="275" r:id="rId4"/>
    <p:sldId id="287" r:id="rId5"/>
    <p:sldId id="274" r:id="rId6"/>
    <p:sldId id="288" r:id="rId7"/>
    <p:sldId id="273" r:id="rId8"/>
    <p:sldId id="289" r:id="rId9"/>
    <p:sldId id="276" r:id="rId10"/>
    <p:sldId id="290" r:id="rId11"/>
    <p:sldId id="278" r:id="rId12"/>
    <p:sldId id="291" r:id="rId13"/>
    <p:sldId id="277" r:id="rId14"/>
    <p:sldId id="292" r:id="rId15"/>
    <p:sldId id="280" r:id="rId16"/>
    <p:sldId id="304" r:id="rId17"/>
    <p:sldId id="279" r:id="rId18"/>
    <p:sldId id="303" r:id="rId19"/>
    <p:sldId id="281" r:id="rId20"/>
    <p:sldId id="305" r:id="rId21"/>
    <p:sldId id="265" r:id="rId22"/>
    <p:sldId id="296" r:id="rId23"/>
    <p:sldId id="266" r:id="rId24"/>
    <p:sldId id="297" r:id="rId25"/>
    <p:sldId id="267" r:id="rId26"/>
    <p:sldId id="293" r:id="rId27"/>
    <p:sldId id="268" r:id="rId28"/>
    <p:sldId id="298" r:id="rId29"/>
    <p:sldId id="269" r:id="rId30"/>
    <p:sldId id="302" r:id="rId31"/>
    <p:sldId id="270" r:id="rId32"/>
    <p:sldId id="301" r:id="rId33"/>
    <p:sldId id="271" r:id="rId34"/>
    <p:sldId id="295" r:id="rId35"/>
    <p:sldId id="272" r:id="rId36"/>
    <p:sldId id="300" r:id="rId37"/>
    <p:sldId id="282" r:id="rId38"/>
    <p:sldId id="299" r:id="rId39"/>
    <p:sldId id="283" r:id="rId40"/>
    <p:sldId id="307" r:id="rId41"/>
    <p:sldId id="284" r:id="rId42"/>
    <p:sldId id="294" r:id="rId43"/>
    <p:sldId id="285" r:id="rId44"/>
    <p:sldId id="306" r:id="rId4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04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0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9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8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85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66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5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4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66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7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EA99-31A4-47C5-AC33-1B8964C845AE}" type="datetimeFigureOut">
              <a:rPr lang="en-GB" smtClean="0"/>
              <a:t>14/06/2013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F0AE-6FD5-4B13-B4D8-D4C12DB00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24" y="0"/>
            <a:ext cx="6172200" cy="1524000"/>
          </a:xfrm>
        </p:spPr>
        <p:txBody>
          <a:bodyPr/>
          <a:lstStyle/>
          <a:p>
            <a:r>
              <a:rPr lang="en-GB" dirty="0" smtClean="0"/>
              <a:t>Babylonians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invented a number system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used base 6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could only count up to 60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loved astronomy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invented a zero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were the first ones to use place value</a:t>
            </a:r>
          </a:p>
        </p:txBody>
      </p:sp>
    </p:spTree>
    <p:extLst>
      <p:ext uri="{BB962C8B-B14F-4D97-AF65-F5344CB8AC3E}">
        <p14:creationId xmlns:p14="http://schemas.microsoft.com/office/powerpoint/2010/main" val="42011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first philosopher and mathematician we know by name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found out pi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taught others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</a:t>
            </a:r>
            <a:r>
              <a:rPr lang="en-GB" dirty="0" smtClean="0"/>
              <a:t>made a theorem about diameters and 90 degrees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copied another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learned from the Babylonians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inspired other mathematicians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discovered the area of circles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20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Hypatia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Her parents didn’t allow her to study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first ever female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She was courageous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00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Hypatia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Her parents didn’t allow her to study maths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We don’t know this.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first ever female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She was courageous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02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400 BC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wrote a book about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philosopher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Had an idea about perfect forms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Thought the world was made out of shapes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Wrote the 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Don’t have that much evidence he existed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Platonic solids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Found out about square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467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400 BC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wrote a book about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philosopher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Had an idea about perfect forms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Thought the world was made out of shapes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Thought all elements were made out of Platonic solids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Wrote the 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Don’t have that much evidence he existed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Platonic solids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Platonic solids what?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Found out about square numbers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48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Islamic Empire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valued learning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loved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Their trading networks gained and spread knowledge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Baghdad was the capital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were very successful in medicine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invented the water wheel</a:t>
            </a:r>
          </a:p>
        </p:txBody>
      </p:sp>
    </p:spTree>
    <p:extLst>
      <p:ext uri="{BB962C8B-B14F-4D97-AF65-F5344CB8AC3E}">
        <p14:creationId xmlns:p14="http://schemas.microsoft.com/office/powerpoint/2010/main" val="139614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Islamic Empire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valued learning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loved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Their trading networks gained and spread knowledge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Baghdad was the capital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were very successful in medicine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Sort of – yes compared to Europe at the time, but not compared to now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invented the water wheel</a:t>
            </a:r>
          </a:p>
        </p:txBody>
      </p:sp>
    </p:spTree>
    <p:extLst>
      <p:ext uri="{BB962C8B-B14F-4D97-AF65-F5344CB8AC3E}">
        <p14:creationId xmlns:p14="http://schemas.microsoft.com/office/powerpoint/2010/main" val="4133774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House of Wisdom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place where scholars went to learn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place to share ideas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place in Baghdad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Al </a:t>
            </a:r>
            <a:r>
              <a:rPr lang="en-GB" dirty="0" err="1"/>
              <a:t>Kwarizmi</a:t>
            </a:r>
            <a:r>
              <a:rPr lang="en-GB" dirty="0"/>
              <a:t> invented algebra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Sons carried on the work of fathers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Looked at different topics like maths, astronomy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invented the zero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library had 10,000 books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translated texts there</a:t>
            </a:r>
          </a:p>
        </p:txBody>
      </p:sp>
    </p:spTree>
    <p:extLst>
      <p:ext uri="{BB962C8B-B14F-4D97-AF65-F5344CB8AC3E}">
        <p14:creationId xmlns:p14="http://schemas.microsoft.com/office/powerpoint/2010/main" val="3532007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House of Wisdom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place where scholars went to learn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place to share ideas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In Baghdad, the Muslim capital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Al </a:t>
            </a:r>
            <a:r>
              <a:rPr lang="en-GB" dirty="0" err="1"/>
              <a:t>Kwarizmi</a:t>
            </a:r>
            <a:r>
              <a:rPr lang="en-GB" dirty="0"/>
              <a:t> invented algebra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Sons carried on the work of fathers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Looked at different topics like maths, astronomy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invented the zero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Passed it on from India to the West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 library had 10,000 books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Lots, lots more (but not sure the number)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translated texts there</a:t>
            </a:r>
          </a:p>
        </p:txBody>
      </p:sp>
    </p:spTree>
    <p:extLst>
      <p:ext uri="{BB962C8B-B14F-4D97-AF65-F5344CB8AC3E}">
        <p14:creationId xmlns:p14="http://schemas.microsoft.com/office/powerpoint/2010/main" val="1690417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Contacts between Muslims and Christians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56" y="1691680"/>
            <a:ext cx="6172200" cy="603461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Muslims had better scholars and more books than the Christians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Ideas spread from Muslims to Christians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The Crusades led to knowledge </a:t>
            </a:r>
            <a:r>
              <a:rPr lang="en-GB" dirty="0" smtClean="0"/>
              <a:t>spreading </a:t>
            </a:r>
            <a:r>
              <a:rPr lang="en-GB" dirty="0"/>
              <a:t>from the Islamic World to </a:t>
            </a:r>
            <a:r>
              <a:rPr lang="en-GB" dirty="0" smtClean="0"/>
              <a:t>Europe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traded inventions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didn’t connect together much except through war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Muslims had more knowledge about maths than the Christians who were studying the Bible</a:t>
            </a:r>
          </a:p>
        </p:txBody>
      </p:sp>
    </p:spTree>
    <p:extLst>
      <p:ext uri="{BB962C8B-B14F-4D97-AF65-F5344CB8AC3E}">
        <p14:creationId xmlns:p14="http://schemas.microsoft.com/office/powerpoint/2010/main" val="417351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24" y="0"/>
            <a:ext cx="6172200" cy="1524000"/>
          </a:xfrm>
        </p:spPr>
        <p:txBody>
          <a:bodyPr/>
          <a:lstStyle/>
          <a:p>
            <a:r>
              <a:rPr lang="en-GB" dirty="0" smtClean="0"/>
              <a:t>Babylonians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invented a number system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used base 6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could count up to 60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They used base 60 but could count beyond 60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loved astronomy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invented a zero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They were the first ones to use place value</a:t>
            </a:r>
          </a:p>
        </p:txBody>
      </p:sp>
    </p:spTree>
    <p:extLst>
      <p:ext uri="{BB962C8B-B14F-4D97-AF65-F5344CB8AC3E}">
        <p14:creationId xmlns:p14="http://schemas.microsoft.com/office/powerpoint/2010/main" val="6475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Contacts between Muslims and Christians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Muslims had better scholars and more books than the Christians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Ideas spread from Muslims to Christians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The Crusades led to knowledge spreading from the Islamic World to </a:t>
            </a:r>
            <a:r>
              <a:rPr lang="en-GB" dirty="0" smtClean="0"/>
              <a:t>Europe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traded inventions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It wasn’t really a ‘trade’ – the Christians copied Muslim ideas more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They didn’t connect together much except through war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Lots of war, also lots of trade and peaceful connections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Muslims had more knowledge about maths than the Christians who were studying the Bible</a:t>
            </a:r>
          </a:p>
        </p:txBody>
      </p:sp>
    </p:spTree>
    <p:extLst>
      <p:ext uri="{BB962C8B-B14F-4D97-AF65-F5344CB8AC3E}">
        <p14:creationId xmlns:p14="http://schemas.microsoft.com/office/powerpoint/2010/main" val="4118024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Pierre de Fermat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Had a Little, Last and Big Theorem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Did maths in his spare time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Worked with Pascal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a lawyer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Little Theorem included clock arithmetic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came up with Pascal’s Triangle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with clocks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had a few theorems but he didn’t prove them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Descartes attacked his ideas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made a lot of questions that people are trying to answer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invented infinity</a:t>
            </a:r>
          </a:p>
        </p:txBody>
      </p:sp>
    </p:spTree>
    <p:extLst>
      <p:ext uri="{BB962C8B-B14F-4D97-AF65-F5344CB8AC3E}">
        <p14:creationId xmlns:p14="http://schemas.microsoft.com/office/powerpoint/2010/main" val="3760463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Pierre de Fermat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Had a Little, Last and Big Theorem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Not a Big Theorem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Did maths in his spare time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Worked with Pascal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a lawyer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Little Theorem included clock arithmetic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came up with Pascal’s Triangle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Pascal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worked with clocks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Clock arithmetic, not clock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had a few theorems but he didn’t prove them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Descartes attacked his ideas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made a lot of questions that people are trying to answer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	</a:t>
            </a:r>
            <a:r>
              <a:rPr lang="en-GB" sz="2900" dirty="0" smtClean="0">
                <a:solidFill>
                  <a:srgbClr val="FF0000"/>
                </a:solidFill>
              </a:rPr>
              <a:t>All solved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invented infinity</a:t>
            </a:r>
          </a:p>
        </p:txBody>
      </p:sp>
    </p:spTree>
    <p:extLst>
      <p:ext uri="{BB962C8B-B14F-4D97-AF65-F5344CB8AC3E}">
        <p14:creationId xmlns:p14="http://schemas.microsoft.com/office/powerpoint/2010/main" val="2022131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Blaise</a:t>
            </a:r>
            <a:r>
              <a:rPr lang="en-GB" dirty="0" smtClean="0"/>
              <a:t> Pascal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father hid maths from him until he found out for himself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out how shapes rotate around each other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constructed an early form of calculator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with Fermat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Made a triangle full of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created the basis for a theory of probability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488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Blaise</a:t>
            </a:r>
            <a:r>
              <a:rPr lang="en-GB" dirty="0" smtClean="0"/>
              <a:t> Pascal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father hid maths from him until he found out for himself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out how shapes rotate around each other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constructed an early form of calculator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with Fermat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Made a triangle full of maths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He did – but this sentence doesn’t really explain it!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created the basis for a theory of probability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684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Napier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Napier’s Bones help you solve multiplication sums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French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invented theorems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interested in astronomy, which meant he had to do a lot of sums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invented the idea of the decimal fraction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62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Napier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Napier’s Bones help you solve multiplication sums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was French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British/Scottish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invented theorems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interested in astronomy, which meant he had to do a lot of sums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invented the idea of the decimal fraction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104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Isaac Newton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discovered gravity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Forces are measured in </a:t>
            </a:r>
            <a:r>
              <a:rPr lang="en-GB" dirty="0" err="1" smtClean="0"/>
              <a:t>Newtons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An apple fell on his head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at Cambridge University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out how Calculus worked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published a book called the ‘Principia </a:t>
            </a:r>
            <a:r>
              <a:rPr lang="en-GB" dirty="0" err="1" smtClean="0"/>
              <a:t>Mathematica</a:t>
            </a:r>
            <a:r>
              <a:rPr lang="en-GB" dirty="0" smtClean="0"/>
              <a:t>’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discovered weight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realised and made theorems about </a:t>
            </a:r>
            <a:r>
              <a:rPr lang="en-GB" dirty="0" smtClean="0"/>
              <a:t>gravity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321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Isaac Newton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discovered gravity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Forces are measured in </a:t>
            </a:r>
            <a:r>
              <a:rPr lang="en-GB" dirty="0" err="1" smtClean="0"/>
              <a:t>Newtons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An apple fell on his head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Yes, but so what!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at Cambridge University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out how Calculus worked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published a book called the ‘Principia </a:t>
            </a:r>
            <a:r>
              <a:rPr lang="en-GB" dirty="0" err="1" smtClean="0"/>
              <a:t>Mathematica</a:t>
            </a:r>
            <a:r>
              <a:rPr lang="en-GB" dirty="0" smtClean="0"/>
              <a:t>’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discovered weight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realised and made theorems about </a:t>
            </a:r>
            <a:r>
              <a:rPr lang="en-GB" dirty="0" smtClean="0"/>
              <a:t>gravity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877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Sophie </a:t>
            </a:r>
            <a:r>
              <a:rPr lang="en-GB" dirty="0" err="1" smtClean="0"/>
              <a:t>Germain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She was French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She has inspired other women to study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She was the first female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Her family at first didn’t agree with her teaching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Her work helped to build the Eiffel Tower</a:t>
            </a:r>
          </a:p>
        </p:txBody>
      </p:sp>
    </p:spTree>
    <p:extLst>
      <p:ext uri="{BB962C8B-B14F-4D97-AF65-F5344CB8AC3E}">
        <p14:creationId xmlns:p14="http://schemas.microsoft.com/office/powerpoint/2010/main" val="342324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Archimedes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/>
              <a:t>Discovered the radius of a circle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realised the change in the water level when he got into a bathtub told him the mass of an object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Invented hydraulics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was an engineer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Came up with an accurate value of pi using other shapes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If he had a long enough ruler he could pick up the world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worked on volume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Died because he was too into his maths to realise the Romans came</a:t>
            </a:r>
          </a:p>
        </p:txBody>
      </p:sp>
    </p:spTree>
    <p:extLst>
      <p:ext uri="{BB962C8B-B14F-4D97-AF65-F5344CB8AC3E}">
        <p14:creationId xmlns:p14="http://schemas.microsoft.com/office/powerpoint/2010/main" val="10593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Sophie </a:t>
            </a:r>
            <a:r>
              <a:rPr lang="en-GB" dirty="0" err="1" smtClean="0"/>
              <a:t>Germain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She was French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She has inspired other women to study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She was the first female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Her family at first didn’t agree with her teaching maths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Her work helped to build the Eiffel Tower</a:t>
            </a:r>
          </a:p>
        </p:txBody>
      </p:sp>
    </p:spTree>
    <p:extLst>
      <p:ext uri="{BB962C8B-B14F-4D97-AF65-F5344CB8AC3E}">
        <p14:creationId xmlns:p14="http://schemas.microsoft.com/office/powerpoint/2010/main" val="2059664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George Boole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made Boolean algebra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could speak a lot of languages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opened a school at the age of twenty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with Babbage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learnt Latin and Greek by himself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professor of Maths at Queen’s College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work is used in computers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987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George Boole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made Boolean algebra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could speak a lot of languages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opened a school at the age of twenty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worked with Babbage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learnt Latin and Greek by himself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professor of Maths at Queen’s College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work is used in computers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187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Evarist</a:t>
            </a:r>
            <a:r>
              <a:rPr lang="en-GB" dirty="0" smtClean="0"/>
              <a:t> Galois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died aged 22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wrote bad stuff about the Revolution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Made Galois Representations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French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wrote a theory on how to solve equations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not involved in the revolution</a:t>
            </a:r>
          </a:p>
        </p:txBody>
      </p:sp>
    </p:spTree>
    <p:extLst>
      <p:ext uri="{BB962C8B-B14F-4D97-AF65-F5344CB8AC3E}">
        <p14:creationId xmlns:p14="http://schemas.microsoft.com/office/powerpoint/2010/main" val="2389954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Evarist</a:t>
            </a:r>
            <a:r>
              <a:rPr lang="en-GB" dirty="0" smtClean="0"/>
              <a:t> Galois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died aged 22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21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wrote bad stuff about the Revolution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He was in favour of the revolution and got into trouble because of this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Made Galois Representations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French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wrote a theory on how to solve equations</a:t>
            </a:r>
          </a:p>
        </p:txBody>
      </p:sp>
    </p:spTree>
    <p:extLst>
      <p:ext uri="{BB962C8B-B14F-4D97-AF65-F5344CB8AC3E}">
        <p14:creationId xmlns:p14="http://schemas.microsoft.com/office/powerpoint/2010/main" val="1276252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Charles Babbage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British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made the first computer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created the Difference </a:t>
            </a:r>
            <a:r>
              <a:rPr lang="en-GB" dirty="0"/>
              <a:t>E</a:t>
            </a:r>
            <a:r>
              <a:rPr lang="en-GB" dirty="0" smtClean="0"/>
              <a:t>ngine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machines were very big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inspired by errors in multiplication tables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influenced Hemsworth who made IBM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machine was built by the Science Museum in the 20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5899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Charles Babbage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/>
              <a:t>British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He made the first </a:t>
            </a:r>
            <a:r>
              <a:rPr lang="en-GB" dirty="0" smtClean="0">
                <a:solidFill>
                  <a:srgbClr val="FF0000"/>
                </a:solidFill>
              </a:rPr>
              <a:t>computer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Designed</a:t>
            </a:r>
            <a:r>
              <a:rPr lang="en-GB" dirty="0">
                <a:solidFill>
                  <a:srgbClr val="FF0000"/>
                </a:solidFill>
              </a:rPr>
              <a:t>, not made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</a:t>
            </a:r>
            <a:r>
              <a:rPr lang="en-GB" dirty="0"/>
              <a:t>created the Difference Engine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His machines were very big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was inspired by errors in multiplication tables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He influenced Hemsworth who made </a:t>
            </a:r>
            <a:r>
              <a:rPr lang="en-GB" dirty="0" smtClean="0">
                <a:solidFill>
                  <a:srgbClr val="FF0000"/>
                </a:solidFill>
              </a:rPr>
              <a:t>IBM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Hollerith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</a:t>
            </a:r>
            <a:r>
              <a:rPr lang="en-GB" dirty="0"/>
              <a:t>machine was built by the Science Museum in the 20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century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713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Andrew Wiles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Andrew Wiles used </a:t>
            </a:r>
            <a:r>
              <a:rPr lang="en-GB" dirty="0" err="1" smtClean="0"/>
              <a:t>Taniyama</a:t>
            </a:r>
            <a:r>
              <a:rPr lang="en-GB" dirty="0" smtClean="0"/>
              <a:t>-Shimura’s work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Wiles used Fry’s theorem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on elliptic curves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went to a great university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discovered Fermat’s theorem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Gave up his work to finish Fermat’s Last Theorem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in isolation for 30 years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in secrecy and finally solved Fermat’s Last Theorem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166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Andrew Wiles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Andrew Wiles used </a:t>
            </a:r>
            <a:r>
              <a:rPr lang="en-GB" dirty="0" err="1" smtClean="0"/>
              <a:t>Taniyama</a:t>
            </a:r>
            <a:r>
              <a:rPr lang="en-GB" dirty="0" smtClean="0"/>
              <a:t>-Shimura’s work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Wiles used Fry’s theorem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on elliptic curves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went to a great university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discovered Fermat’s theorem</a:t>
            </a:r>
          </a:p>
          <a:p>
            <a:pPr marL="400050" lvl="1" indent="0"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Solved not discovered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Gave up his work to finish Fermat’s Last Theorem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was in isolation for 30 years</a:t>
            </a:r>
          </a:p>
          <a:p>
            <a:pPr marL="400050" lvl="1" indent="0">
              <a:buNone/>
            </a:pPr>
            <a:r>
              <a:rPr lang="en-GB" dirty="0">
                <a:solidFill>
                  <a:srgbClr val="FF0000"/>
                </a:solidFill>
              </a:rPr>
              <a:t>7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in secrecy and finally solved Fermat’s Last Theorem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156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Colour Theorem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Only four colours are used to colour everything in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Every possible kind of map was used to check if it worked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Each colour can’t touch the same colour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It was solved by computers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03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Archimedes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Discovered the radius of a circle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Discovered pi – a way to measure the radius of a circle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realised the change in the water level when he got into a bathtub told him the mass of an object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Invented hydraulics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was an engineer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Came up with an accurate value of pi using other shapes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If he had a long enough ruler he could pick up the world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</a:t>
            </a:r>
            <a:r>
              <a:rPr lang="en-GB" dirty="0"/>
              <a:t>w</a:t>
            </a:r>
            <a:r>
              <a:rPr lang="en-GB" dirty="0" smtClean="0"/>
              <a:t>orked on volume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Died because he was too into his maths to realise the Romans came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7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Colour Theorem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Only four colours are used to colour everything in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Every possible kind of map was used to check if it worked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Each colour can’t touch the same colour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It was solved by computers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It was solved by </a:t>
            </a:r>
            <a:r>
              <a:rPr lang="en-GB" dirty="0" err="1" smtClean="0">
                <a:solidFill>
                  <a:srgbClr val="FF0000"/>
                </a:solidFill>
              </a:rPr>
              <a:t>Appel</a:t>
            </a:r>
            <a:r>
              <a:rPr lang="en-GB" dirty="0" smtClean="0">
                <a:solidFill>
                  <a:srgbClr val="FF0000"/>
                </a:solidFill>
              </a:rPr>
              <a:t> and </a:t>
            </a:r>
            <a:r>
              <a:rPr lang="en-GB" dirty="0" err="1" smtClean="0">
                <a:solidFill>
                  <a:srgbClr val="FF0000"/>
                </a:solidFill>
              </a:rPr>
              <a:t>Haken</a:t>
            </a:r>
            <a:r>
              <a:rPr lang="en-GB" dirty="0" smtClean="0">
                <a:solidFill>
                  <a:srgbClr val="FF0000"/>
                </a:solidFill>
              </a:rPr>
              <a:t> using computers!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215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Turing &amp; Colossus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made codes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Alan Turing and Colossus made a computer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for the Germans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helped to solve the Enigma code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on a computer in World War II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used computers to work out the 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37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Turing &amp; Colossus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made codes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Alan Turing and Colossus made a computer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Turing made the computer called Colossus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worked for the Germans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helped to solve the Enigma code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worked on a computer in World War II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He used computers to work out the answer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126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RSA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code that involved maths sums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code created from two prime numbers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Made by an Israeli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code is used on the internet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It is quite easy to break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7559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RSA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code that involved maths sums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 code created from two prime numbers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Made by an Israeli mathematician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Three – </a:t>
            </a:r>
            <a:r>
              <a:rPr lang="en-GB" dirty="0" err="1" smtClean="0">
                <a:solidFill>
                  <a:srgbClr val="FF0000"/>
                </a:solidFill>
              </a:rPr>
              <a:t>Rivest</a:t>
            </a:r>
            <a:r>
              <a:rPr lang="en-GB" dirty="0" smtClean="0">
                <a:solidFill>
                  <a:srgbClr val="FF0000"/>
                </a:solidFill>
              </a:rPr>
              <a:t>, Shamir and </a:t>
            </a:r>
            <a:r>
              <a:rPr lang="en-GB" dirty="0" err="1" smtClean="0">
                <a:solidFill>
                  <a:srgbClr val="FF0000"/>
                </a:solidFill>
              </a:rPr>
              <a:t>Adleman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code is used on the internet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It is quite easy to break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Nearly impossible!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2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Pythagoras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x² + y²=z</a:t>
            </a:r>
            <a:r>
              <a:rPr lang="en-GB" dirty="0"/>
              <a:t>²</a:t>
            </a:r>
            <a:endParaRPr lang="en-GB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en-GB" dirty="0"/>
              <a:t>x</a:t>
            </a:r>
            <a:r>
              <a:rPr lang="en-GB" dirty="0" smtClean="0"/>
              <a:t>=y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3²+4²=5²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/>
              <a:t>He made a </a:t>
            </a:r>
            <a:r>
              <a:rPr lang="en-GB" dirty="0" smtClean="0"/>
              <a:t>theorem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Also a philosopher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Little proof he existed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/>
              <a:t>Square diagram on </a:t>
            </a:r>
            <a:r>
              <a:rPr lang="en-GB" dirty="0" smtClean="0"/>
              <a:t>triangles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Lots of maths on squares and finding areas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Wrote a book of all theories</a:t>
            </a:r>
            <a:endParaRPr lang="en-GB" dirty="0"/>
          </a:p>
        </p:txBody>
      </p:sp>
      <p:pic>
        <p:nvPicPr>
          <p:cNvPr id="1026" name="Picture 2" descr="\\gfsfile01\Staffdata$\HFletcherWood\Documents\My Pictures\Students pictures GFS\CIMG429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0" t="27082" r="29236" b="33213"/>
          <a:stretch/>
        </p:blipFill>
        <p:spPr bwMode="auto">
          <a:xfrm>
            <a:off x="5052850" y="3859054"/>
            <a:ext cx="1542198" cy="188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gfsfile01\Staffdata$\HFletcherWood\Documents\My Pictures\Students pictures GFS\CIMG428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6" t="21987" r="24122" b="30129"/>
          <a:stretch/>
        </p:blipFill>
        <p:spPr bwMode="auto">
          <a:xfrm>
            <a:off x="3428767" y="1593524"/>
            <a:ext cx="3166281" cy="226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8984" y="1715802"/>
            <a:ext cx="4341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49692" y="3859054"/>
            <a:ext cx="5453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387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Pythagoras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x² + y²=z</a:t>
            </a:r>
            <a:r>
              <a:rPr lang="en-GB" dirty="0"/>
              <a:t>²</a:t>
            </a:r>
            <a:endParaRPr lang="en-GB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en-GB" dirty="0">
                <a:solidFill>
                  <a:srgbClr val="FF0000"/>
                </a:solidFill>
              </a:rPr>
              <a:t>x</a:t>
            </a:r>
            <a:r>
              <a:rPr lang="en-GB" dirty="0" smtClean="0">
                <a:solidFill>
                  <a:srgbClr val="FF0000"/>
                </a:solidFill>
              </a:rPr>
              <a:t>=y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3²+4²=5²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>
                <a:solidFill>
                  <a:srgbClr val="FF0000"/>
                </a:solidFill>
              </a:rPr>
              <a:t>He made a </a:t>
            </a:r>
            <a:r>
              <a:rPr lang="en-GB" dirty="0" smtClean="0">
                <a:solidFill>
                  <a:srgbClr val="FF0000"/>
                </a:solidFill>
              </a:rPr>
              <a:t>theorem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Also a philosopher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Little proof he existed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>
                <a:solidFill>
                  <a:srgbClr val="FF0000"/>
                </a:solidFill>
              </a:rPr>
              <a:t>Square diagram on </a:t>
            </a:r>
            <a:r>
              <a:rPr lang="en-GB" dirty="0" smtClean="0">
                <a:solidFill>
                  <a:srgbClr val="FF0000"/>
                </a:solidFill>
              </a:rPr>
              <a:t>triangles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/>
              <a:t>Lots of maths on squares and finding areas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GB" dirty="0" smtClean="0">
                <a:solidFill>
                  <a:srgbClr val="FF0000"/>
                </a:solidFill>
              </a:rPr>
              <a:t>Wrote a book of all theories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6" name="Picture 2" descr="\\gfsfile01\Staffdata$\HFletcherWood\Documents\My Pictures\Students pictures GFS\CIMG429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0" t="27082" r="29236" b="33213"/>
          <a:stretch/>
        </p:blipFill>
        <p:spPr bwMode="auto">
          <a:xfrm>
            <a:off x="5052850" y="3859054"/>
            <a:ext cx="1542198" cy="188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gfsfile01\Staffdata$\HFletcherWood\Documents\My Pictures\Students pictures GFS\CIMG428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6" t="21987" r="24122" b="30129"/>
          <a:stretch/>
        </p:blipFill>
        <p:spPr bwMode="auto">
          <a:xfrm>
            <a:off x="3428767" y="1593524"/>
            <a:ext cx="3166281" cy="226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8984" y="1715802"/>
            <a:ext cx="4341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49692" y="3859054"/>
            <a:ext cx="5453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</a:t>
            </a:r>
            <a:r>
              <a:rPr lang="en-GB" sz="2400" dirty="0" smtClean="0">
                <a:solidFill>
                  <a:srgbClr val="FF0000"/>
                </a:solidFill>
              </a:rPr>
              <a:t>)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Euclid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/>
              <a:t>Wrote a book about </a:t>
            </a:r>
            <a:r>
              <a:rPr lang="en-GB" dirty="0" smtClean="0"/>
              <a:t>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His book was used for a thousand years</a:t>
            </a: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Used </a:t>
            </a:r>
            <a:r>
              <a:rPr lang="en-GB" dirty="0" smtClean="0"/>
              <a:t>compasses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Put his theories in the book of 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Philosopher as well as a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Wrote the ideas of other mathematicians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Wrote proofs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2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Euclid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Wrote a book about </a:t>
            </a:r>
            <a:r>
              <a:rPr lang="en-GB" dirty="0" smtClean="0">
                <a:solidFill>
                  <a:srgbClr val="FF0000"/>
                </a:solidFill>
              </a:rPr>
              <a:t>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His book was used for a thousand years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More!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Used </a:t>
            </a:r>
            <a:r>
              <a:rPr lang="en-GB" dirty="0" smtClean="0">
                <a:solidFill>
                  <a:srgbClr val="FF0000"/>
                </a:solidFill>
              </a:rPr>
              <a:t>compasses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Put his theories in the book of 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Philosopher as well as a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Wrote the ideas of other mathematicians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Wrote proofs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1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The first philosopher and mathematician we know by name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found out pi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He taught others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</a:t>
            </a:r>
            <a:r>
              <a:rPr lang="en-GB" dirty="0" smtClean="0"/>
              <a:t>made a theorem about diameters and 90 degrees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copied another mathematician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learned from the Babylonians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inspired other mathematicians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He discovered the area of circles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2052</Words>
  <Application>Microsoft Office PowerPoint</Application>
  <PresentationFormat>On-screen Show (4:3)</PresentationFormat>
  <Paragraphs>373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Babylonians</vt:lpstr>
      <vt:lpstr>Babylonians</vt:lpstr>
      <vt:lpstr>Archimedes</vt:lpstr>
      <vt:lpstr>Archimedes</vt:lpstr>
      <vt:lpstr>Pythagoras</vt:lpstr>
      <vt:lpstr>Pythagoras</vt:lpstr>
      <vt:lpstr>Euclid</vt:lpstr>
      <vt:lpstr>Euclid</vt:lpstr>
      <vt:lpstr>Thales</vt:lpstr>
      <vt:lpstr>Thales</vt:lpstr>
      <vt:lpstr>Hypatia</vt:lpstr>
      <vt:lpstr>Hypatia</vt:lpstr>
      <vt:lpstr>Plato</vt:lpstr>
      <vt:lpstr>Plato</vt:lpstr>
      <vt:lpstr>The Islamic Empire</vt:lpstr>
      <vt:lpstr>The Islamic Empire</vt:lpstr>
      <vt:lpstr>The House of Wisdom</vt:lpstr>
      <vt:lpstr>The House of Wisdom</vt:lpstr>
      <vt:lpstr>Contacts between Muslims and Christians</vt:lpstr>
      <vt:lpstr>Contacts between Muslims and Christians</vt:lpstr>
      <vt:lpstr>Pierre de Fermat</vt:lpstr>
      <vt:lpstr>Pierre de Fermat</vt:lpstr>
      <vt:lpstr>Blaise Pascal</vt:lpstr>
      <vt:lpstr>Blaise Pascal</vt:lpstr>
      <vt:lpstr>Napier</vt:lpstr>
      <vt:lpstr>Napier</vt:lpstr>
      <vt:lpstr>Isaac Newton</vt:lpstr>
      <vt:lpstr>Isaac Newton</vt:lpstr>
      <vt:lpstr>Sophie Germain</vt:lpstr>
      <vt:lpstr>Sophie Germain</vt:lpstr>
      <vt:lpstr>George Boole</vt:lpstr>
      <vt:lpstr>George Boole</vt:lpstr>
      <vt:lpstr>Evarist Galois</vt:lpstr>
      <vt:lpstr>Evarist Galois</vt:lpstr>
      <vt:lpstr>Charles Babbage</vt:lpstr>
      <vt:lpstr>Charles Babbage</vt:lpstr>
      <vt:lpstr>Andrew Wiles</vt:lpstr>
      <vt:lpstr>Andrew Wiles</vt:lpstr>
      <vt:lpstr>Four Colour Theorem</vt:lpstr>
      <vt:lpstr>Four Colour Theorem</vt:lpstr>
      <vt:lpstr>Turing &amp; Colossus</vt:lpstr>
      <vt:lpstr>Turing &amp; Colossus</vt:lpstr>
      <vt:lpstr>RSA Code</vt:lpstr>
      <vt:lpstr>RSA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Babylonians</dc:title>
  <dc:creator>Harry Fletcher-Wood</dc:creator>
  <cp:lastModifiedBy>Harry Fletcher-Wood</cp:lastModifiedBy>
  <cp:revision>50</cp:revision>
  <cp:lastPrinted>2013-06-06T07:25:54Z</cp:lastPrinted>
  <dcterms:created xsi:type="dcterms:W3CDTF">2013-05-23T10:06:22Z</dcterms:created>
  <dcterms:modified xsi:type="dcterms:W3CDTF">2013-06-14T10:12:05Z</dcterms:modified>
</cp:coreProperties>
</file>